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2" r:id="rId5"/>
    <p:sldId id="261" r:id="rId6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DC63F"/>
    <a:srgbClr val="70AD47"/>
    <a:srgbClr val="FF495D"/>
    <a:srgbClr val="7F3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5" autoAdjust="0"/>
    <p:restoredTop sz="94867" autoAdjust="0"/>
  </p:normalViewPr>
  <p:slideViewPr>
    <p:cSldViewPr snapToGrid="0" snapToObjects="1" showGuides="1">
      <p:cViewPr varScale="1">
        <p:scale>
          <a:sx n="85" d="100"/>
          <a:sy n="85" d="100"/>
        </p:scale>
        <p:origin x="896" y="1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8DE1164-A906-456A-BF62-E40C94A5F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35C717F-CC80-427F-B87D-466D3B92C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C3202C-C7FE-49C1-91F0-4183DF603BCF}" type="datetime1">
              <a:rPr lang="ko-KR" altLang="en-US" smtClean="0">
                <a:latin typeface="+mj-ea"/>
                <a:ea typeface="+mj-ea"/>
              </a:rPr>
              <a:t>2023. 12. 4.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8E63C3B-0FC7-4C38-83B7-95D3C2D325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ECD045E-26C4-40D0-AB25-63A2BDDA6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29CFF6E-0169-4BED-B96C-938C0CBEABEB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708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9B9FC264-3F40-4397-A5D1-C28A688B8563}" type="datetime1">
              <a:rPr lang="ko-KR" altLang="en-US" smtClean="0"/>
              <a:pPr/>
              <a:t>2023. 12. 4.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D1D53101-1C98-442D-8B33-867C6E99B490}" type="slidenum">
              <a:rPr lang="en-US" altLang="ko-KR" smtClean="0"/>
              <a:pPr/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49509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1D53101-1C98-442D-8B33-867C6E99B490}" type="slidenum">
              <a:rPr lang="en-US" altLang="ko-KR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51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1D53101-1C98-442D-8B33-867C6E99B490}" type="slidenum">
              <a:rPr lang="en-US" altLang="ko-KR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73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5" name="그림 개체 틀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7" name="그림 개체 틀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8" name="그림 개체 틀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9" name="그림 개체 틀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0" name="그림 개체 틀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1" name="그림 개체 틀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2" name="그림 개체 틀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3" name="그림 개체 틀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4" name="그림 개체 틀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676743"/>
            <a:ext cx="4297680" cy="1097280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770588"/>
              </a:avLst>
            </a:prstTxWarp>
          </a:bodyPr>
          <a:lstStyle>
            <a:lvl1pPr algn="ctr">
              <a:defRPr lang="en-US" sz="4800" dirty="0"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ko-KR" altLang="en-US" noProof="0"/>
              <a:t>가계도</a:t>
            </a:r>
          </a:p>
        </p:txBody>
      </p:sp>
      <p:sp>
        <p:nvSpPr>
          <p:cNvPr id="43" name="그림 개체 틀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4" name="그림 개체 틀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7" name="그림 개체 틀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8" name="그림 개체 틀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1" name="그림 개체 틀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2" name="그림 개체 틀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1" name="텍스트 개체 틀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2" name="텍스트 개체 틀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3" name="텍스트 개체 틀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4" name="텍스트 개체 틀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5" name="텍스트 개체 틀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6" name="텍스트 개체 틀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7" name="텍스트 개체 틀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8" name="텍스트 개체 틀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9" name="텍스트 개체 틀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22" name="텍스트 개체 틀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41" name="텍스트 개체 틀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42" name="텍스트 개체 틀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45" name="텍스트 개체 틀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46" name="텍스트 개체 틀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49" name="텍스트 개체 틀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50" name="텍스트 개체 틀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</p:spTree>
    <p:extLst>
      <p:ext uri="{BB962C8B-B14F-4D97-AF65-F5344CB8AC3E}">
        <p14:creationId xmlns:p14="http://schemas.microsoft.com/office/powerpoint/2010/main" val="421045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5" name="그림 개체 틀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7" name="그림 개체 틀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8" name="그림 개체 틀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9" name="그림 개체 틀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0" name="그림 개체 틀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1" name="그림 개체 틀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2" name="그림 개체 틀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3" name="그림 개체 틀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4" name="그림 개체 틀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676743"/>
            <a:ext cx="4297680" cy="1097280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770588"/>
              </a:avLst>
            </a:prstTxWarp>
          </a:bodyPr>
          <a:lstStyle>
            <a:lvl1pPr algn="ctr">
              <a:defRPr lang="en-US" sz="4800" dirty="0"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ko-KR" altLang="en-US" noProof="0"/>
              <a:t>가계도</a:t>
            </a:r>
          </a:p>
        </p:txBody>
      </p:sp>
      <p:sp>
        <p:nvSpPr>
          <p:cNvPr id="43" name="그림 개체 틀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4" name="그림 개체 틀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7" name="그림 개체 틀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8" name="그림 개체 틀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1" name="그림 개체 틀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2" name="그림 개체 틀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1" name="텍스트 개체 틀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2" name="텍스트 개체 틀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3" name="텍스트 개체 틀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4" name="텍스트 개체 틀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5" name="텍스트 개체 틀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6" name="텍스트 개체 틀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7" name="텍스트 개체 틀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8" name="텍스트 개체 틀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19" name="텍스트 개체 틀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22" name="텍스트 개체 틀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41" name="텍스트 개체 틀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42" name="텍스트 개체 틀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45" name="텍스트 개체 틀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46" name="텍스트 개체 틀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49" name="텍스트 개체 틀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50" name="텍스트 개체 틀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</p:spTree>
    <p:extLst>
      <p:ext uri="{BB962C8B-B14F-4D97-AF65-F5344CB8AC3E}">
        <p14:creationId xmlns:p14="http://schemas.microsoft.com/office/powerpoint/2010/main" val="258815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지침 슬라이드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그래픽 53">
            <a:extLst>
              <a:ext uri="{FF2B5EF4-FFF2-40B4-BE49-F238E27FC236}">
                <a16:creationId xmlns:a16="http://schemas.microsoft.com/office/drawing/2014/main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그림 개체 틀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5" name="그림 개체 틀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7" name="그림 개체 틀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8" name="그림 개체 틀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9" name="그림 개체 틀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0" name="그림 개체 틀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1" name="그림 개체 틀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2" name="그림 개체 틀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3" name="그림 개체 틀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4" name="그림 개체 틀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3" name="그림 개체 틀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4" name="그림 개체 틀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7" name="그림 개체 틀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8" name="그림 개체 틀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1" name="그림 개체 틀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2" name="그림 개체 틀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0" name="텍스트 상자 39">
            <a:extLst>
              <a:ext uri="{FF2B5EF4-FFF2-40B4-BE49-F238E27FC236}">
                <a16:creationId xmlns:a16="http://schemas.microsoft.com/office/drawing/2014/main" id="{971658C5-19AF-4694-BE2E-CD06317F2EA7}"/>
              </a:ext>
            </a:extLst>
          </p:cNvPr>
          <p:cNvSpPr txBox="1"/>
          <p:nvPr userDrawn="1"/>
        </p:nvSpPr>
        <p:spPr>
          <a:xfrm>
            <a:off x="164592" y="267348"/>
            <a:ext cx="3084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-KR" altLang="en-US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 구성원 사진을 추가하려면 다음을 실행합니다</a:t>
            </a:r>
            <a:r>
              <a:rPr lang="en-US" altLang="ko-KR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ko-KR" altLang="en-US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개체 틀 가운데의 사진 아이콘을 클릭합니다</a:t>
            </a:r>
            <a:r>
              <a:rPr lang="en-US" altLang="ko-K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noProof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ko-KR" altLang="en-US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이미지를 검색하고 필요한 사진을 선택합니다</a:t>
            </a:r>
            <a:r>
              <a:rPr lang="en-US" altLang="ko-K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noProof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텍스트 상자 52">
            <a:extLst>
              <a:ext uri="{FF2B5EF4-FFF2-40B4-BE49-F238E27FC236}">
                <a16:creationId xmlns:a16="http://schemas.microsoft.com/office/drawing/2014/main" id="{519A57F7-0FF8-4BB6-9DE7-FA5CB5100FCE}"/>
              </a:ext>
            </a:extLst>
          </p:cNvPr>
          <p:cNvSpPr txBox="1"/>
          <p:nvPr userDrawn="1"/>
        </p:nvSpPr>
        <p:spPr>
          <a:xfrm>
            <a:off x="8937445" y="267348"/>
            <a:ext cx="32545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-KR" altLang="en-US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 구성원 이름을 변경하려면 다음을 실행합니다</a:t>
            </a:r>
            <a:r>
              <a:rPr lang="en-US" altLang="ko-KR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ko-KR" altLang="en-US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삽입한 사진 아래의 이름 개체 틀을 클릭합니다</a:t>
            </a:r>
            <a:r>
              <a:rPr lang="en-US" altLang="ko-K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noProof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ko-KR" altLang="en-US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필요한 이름을 입력합니다</a:t>
            </a:r>
            <a:r>
              <a:rPr lang="en-US" altLang="ko-K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noProof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4B0558E-1F76-42BE-83C1-B13836598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716101"/>
            <a:ext cx="4297680" cy="1097280"/>
          </a:xfrm>
          <a:prstGeom prst="rect">
            <a:avLst/>
          </a:prstGeom>
        </p:spPr>
        <p:txBody>
          <a:bodyPr rtlCol="0">
            <a:prstTxWarp prst="textArchUp">
              <a:avLst>
                <a:gd name="adj" fmla="val 10824240"/>
              </a:avLst>
            </a:prstTxWarp>
          </a:bodyPr>
          <a:lstStyle>
            <a:lvl1pPr algn="ctr">
              <a:defRPr sz="4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가계도</a:t>
            </a:r>
          </a:p>
        </p:txBody>
      </p:sp>
      <p:sp>
        <p:nvSpPr>
          <p:cNvPr id="56" name="텍스트 개체 틀 7">
            <a:extLst>
              <a:ext uri="{FF2B5EF4-FFF2-40B4-BE49-F238E27FC236}">
                <a16:creationId xmlns:a16="http://schemas.microsoft.com/office/drawing/2014/main" id="{6D90E1A4-3DFE-4E1B-9636-24A0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57" name="텍스트 개체 틀 7">
            <a:extLst>
              <a:ext uri="{FF2B5EF4-FFF2-40B4-BE49-F238E27FC236}">
                <a16:creationId xmlns:a16="http://schemas.microsoft.com/office/drawing/2014/main" id="{A471EA61-CA38-40E4-A0C3-C0D324960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58" name="텍스트 개체 틀 7">
            <a:extLst>
              <a:ext uri="{FF2B5EF4-FFF2-40B4-BE49-F238E27FC236}">
                <a16:creationId xmlns:a16="http://schemas.microsoft.com/office/drawing/2014/main" id="{61F03E66-AAAD-40BE-9ACC-C6C9CBDBE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59" name="텍스트 개체 틀 7">
            <a:extLst>
              <a:ext uri="{FF2B5EF4-FFF2-40B4-BE49-F238E27FC236}">
                <a16:creationId xmlns:a16="http://schemas.microsoft.com/office/drawing/2014/main" id="{B00C47C6-7601-46C7-B4FF-38CBA7E32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0" name="텍스트 개체 틀 7">
            <a:extLst>
              <a:ext uri="{FF2B5EF4-FFF2-40B4-BE49-F238E27FC236}">
                <a16:creationId xmlns:a16="http://schemas.microsoft.com/office/drawing/2014/main" id="{C55896EE-26CE-45BF-8CCB-871C0CD34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1" name="텍스트 개체 틀 7">
            <a:extLst>
              <a:ext uri="{FF2B5EF4-FFF2-40B4-BE49-F238E27FC236}">
                <a16:creationId xmlns:a16="http://schemas.microsoft.com/office/drawing/2014/main" id="{01370381-C7FB-464A-A214-6C515CEA0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2" name="텍스트 개체 틀 7">
            <a:extLst>
              <a:ext uri="{FF2B5EF4-FFF2-40B4-BE49-F238E27FC236}">
                <a16:creationId xmlns:a16="http://schemas.microsoft.com/office/drawing/2014/main" id="{22D0D3D8-B94B-4800-83C2-E03D7C55D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3" name="텍스트 개체 틀 7">
            <a:extLst>
              <a:ext uri="{FF2B5EF4-FFF2-40B4-BE49-F238E27FC236}">
                <a16:creationId xmlns:a16="http://schemas.microsoft.com/office/drawing/2014/main" id="{0087AEFB-B614-4D9E-A6B2-9A5354840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4" name="텍스트 개체 틀 7">
            <a:extLst>
              <a:ext uri="{FF2B5EF4-FFF2-40B4-BE49-F238E27FC236}">
                <a16:creationId xmlns:a16="http://schemas.microsoft.com/office/drawing/2014/main" id="{5D745A9F-D651-4493-8378-C45AFEB3F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5" name="텍스트 개체 틀 7">
            <a:extLst>
              <a:ext uri="{FF2B5EF4-FFF2-40B4-BE49-F238E27FC236}">
                <a16:creationId xmlns:a16="http://schemas.microsoft.com/office/drawing/2014/main" id="{DB51E72C-2330-4F8A-8F56-7DFD7C8F6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7" name="텍스트 개체 틀 7">
            <a:extLst>
              <a:ext uri="{FF2B5EF4-FFF2-40B4-BE49-F238E27FC236}">
                <a16:creationId xmlns:a16="http://schemas.microsoft.com/office/drawing/2014/main" id="{B6C4D071-665E-4D6B-B866-18453E79C6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8" name="텍스트 개체 틀 7">
            <a:extLst>
              <a:ext uri="{FF2B5EF4-FFF2-40B4-BE49-F238E27FC236}">
                <a16:creationId xmlns:a16="http://schemas.microsoft.com/office/drawing/2014/main" id="{4B456AFC-442D-40C0-B26D-C34C3AC58D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9" name="텍스트 개체 틀 7">
            <a:extLst>
              <a:ext uri="{FF2B5EF4-FFF2-40B4-BE49-F238E27FC236}">
                <a16:creationId xmlns:a16="http://schemas.microsoft.com/office/drawing/2014/main" id="{D4FF6BB3-C761-4B20-88A9-4C8FB5C8149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70" name="텍스트 개체 틀 7">
            <a:extLst>
              <a:ext uri="{FF2B5EF4-FFF2-40B4-BE49-F238E27FC236}">
                <a16:creationId xmlns:a16="http://schemas.microsoft.com/office/drawing/2014/main" id="{6E2B4C30-A2B4-4252-B459-03B2D9A627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71" name="텍스트 개체 틀 7">
            <a:extLst>
              <a:ext uri="{FF2B5EF4-FFF2-40B4-BE49-F238E27FC236}">
                <a16:creationId xmlns:a16="http://schemas.microsoft.com/office/drawing/2014/main" id="{31EA8C32-A744-42EE-8C77-9CE25E7F19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72" name="텍스트 개체 틀 7">
            <a:extLst>
              <a:ext uri="{FF2B5EF4-FFF2-40B4-BE49-F238E27FC236}">
                <a16:creationId xmlns:a16="http://schemas.microsoft.com/office/drawing/2014/main" id="{775E73C2-8E2B-4AFD-9B86-F0A4823214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73" name="텍스트 개체 틀 7">
            <a:extLst>
              <a:ext uri="{FF2B5EF4-FFF2-40B4-BE49-F238E27FC236}">
                <a16:creationId xmlns:a16="http://schemas.microsoft.com/office/drawing/2014/main" id="{20323DBF-F25B-4FD7-B467-CF6AFDCCF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</p:spTree>
    <p:extLst>
      <p:ext uri="{BB962C8B-B14F-4D97-AF65-F5344CB8AC3E}">
        <p14:creationId xmlns:p14="http://schemas.microsoft.com/office/powerpoint/2010/main" val="74323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지침 슬라이드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그래픽 53">
            <a:extLst>
              <a:ext uri="{FF2B5EF4-FFF2-40B4-BE49-F238E27FC236}">
                <a16:creationId xmlns:a16="http://schemas.microsoft.com/office/drawing/2014/main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그림 개체 틀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5" name="그림 개체 틀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7" name="그림 개체 틀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8" name="그림 개체 틀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9" name="그림 개체 틀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0" name="그림 개체 틀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1" name="그림 개체 틀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2" name="그림 개체 틀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3" name="그림 개체 틀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4" name="그림 개체 틀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3" name="그림 개체 틀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4" name="그림 개체 틀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7" name="그림 개체 틀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8" name="그림 개체 틀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1" name="그림 개체 틀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2" name="그림 개체 틀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0" name="텍스트 상자 39">
            <a:extLst>
              <a:ext uri="{FF2B5EF4-FFF2-40B4-BE49-F238E27FC236}">
                <a16:creationId xmlns:a16="http://schemas.microsoft.com/office/drawing/2014/main" id="{971658C5-19AF-4694-BE2E-CD06317F2EA7}"/>
              </a:ext>
            </a:extLst>
          </p:cNvPr>
          <p:cNvSpPr txBox="1"/>
          <p:nvPr userDrawn="1"/>
        </p:nvSpPr>
        <p:spPr>
          <a:xfrm>
            <a:off x="164592" y="267348"/>
            <a:ext cx="3084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-KR" altLang="en-US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 구성원 사진을 추가하려면 다음을 실행합니다</a:t>
            </a:r>
            <a:r>
              <a:rPr lang="en-US" altLang="ko-KR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ko-KR" altLang="en-US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개체 틀 가운데의 사진 아이콘을 클릭합니다</a:t>
            </a:r>
            <a:r>
              <a:rPr lang="en-US" altLang="ko-K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noProof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ko-KR" altLang="en-US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이미지를 검색하고 필요한 사진을 선택합니다</a:t>
            </a:r>
            <a:r>
              <a:rPr lang="en-US" altLang="ko-K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noProof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텍스트 상자 52">
            <a:extLst>
              <a:ext uri="{FF2B5EF4-FFF2-40B4-BE49-F238E27FC236}">
                <a16:creationId xmlns:a16="http://schemas.microsoft.com/office/drawing/2014/main" id="{519A57F7-0FF8-4BB6-9DE7-FA5CB5100FCE}"/>
              </a:ext>
            </a:extLst>
          </p:cNvPr>
          <p:cNvSpPr txBox="1"/>
          <p:nvPr userDrawn="1"/>
        </p:nvSpPr>
        <p:spPr>
          <a:xfrm>
            <a:off x="8937445" y="267348"/>
            <a:ext cx="32545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-KR" altLang="en-US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가족 구성원 이름을 변경하려면 다음을 실행합니다</a:t>
            </a:r>
            <a:r>
              <a:rPr lang="en-US" altLang="ko-KR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ko-KR" altLang="en-US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삽입한 사진 아래의 이름 개체 틀을 클릭합니다</a:t>
            </a:r>
            <a:r>
              <a:rPr lang="en-US" altLang="ko-K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noProof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ko-KR" altLang="en-US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필요한 이름을 입력합니다</a:t>
            </a:r>
            <a:r>
              <a:rPr lang="en-US" altLang="ko-K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noProof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4B0558E-1F76-42BE-83C1-B13836598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716101"/>
            <a:ext cx="4297680" cy="1097280"/>
          </a:xfrm>
          <a:prstGeom prst="rect">
            <a:avLst/>
          </a:prstGeom>
        </p:spPr>
        <p:txBody>
          <a:bodyPr rtlCol="0">
            <a:prstTxWarp prst="textArchUp">
              <a:avLst>
                <a:gd name="adj" fmla="val 10824240"/>
              </a:avLst>
            </a:prstTxWarp>
          </a:bodyPr>
          <a:lstStyle>
            <a:lvl1pPr algn="ctr">
              <a:defRPr sz="4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가계도</a:t>
            </a:r>
          </a:p>
        </p:txBody>
      </p:sp>
      <p:sp>
        <p:nvSpPr>
          <p:cNvPr id="56" name="텍스트 개체 틀 7">
            <a:extLst>
              <a:ext uri="{FF2B5EF4-FFF2-40B4-BE49-F238E27FC236}">
                <a16:creationId xmlns:a16="http://schemas.microsoft.com/office/drawing/2014/main" id="{6D90E1A4-3DFE-4E1B-9636-24A0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57" name="텍스트 개체 틀 7">
            <a:extLst>
              <a:ext uri="{FF2B5EF4-FFF2-40B4-BE49-F238E27FC236}">
                <a16:creationId xmlns:a16="http://schemas.microsoft.com/office/drawing/2014/main" id="{A471EA61-CA38-40E4-A0C3-C0D324960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58" name="텍스트 개체 틀 7">
            <a:extLst>
              <a:ext uri="{FF2B5EF4-FFF2-40B4-BE49-F238E27FC236}">
                <a16:creationId xmlns:a16="http://schemas.microsoft.com/office/drawing/2014/main" id="{61F03E66-AAAD-40BE-9ACC-C6C9CBDBE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59" name="텍스트 개체 틀 7">
            <a:extLst>
              <a:ext uri="{FF2B5EF4-FFF2-40B4-BE49-F238E27FC236}">
                <a16:creationId xmlns:a16="http://schemas.microsoft.com/office/drawing/2014/main" id="{B00C47C6-7601-46C7-B4FF-38CBA7E32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0" name="텍스트 개체 틀 7">
            <a:extLst>
              <a:ext uri="{FF2B5EF4-FFF2-40B4-BE49-F238E27FC236}">
                <a16:creationId xmlns:a16="http://schemas.microsoft.com/office/drawing/2014/main" id="{C55896EE-26CE-45BF-8CCB-871C0CD34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1" name="텍스트 개체 틀 7">
            <a:extLst>
              <a:ext uri="{FF2B5EF4-FFF2-40B4-BE49-F238E27FC236}">
                <a16:creationId xmlns:a16="http://schemas.microsoft.com/office/drawing/2014/main" id="{01370381-C7FB-464A-A214-6C515CEA0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2" name="텍스트 개체 틀 7">
            <a:extLst>
              <a:ext uri="{FF2B5EF4-FFF2-40B4-BE49-F238E27FC236}">
                <a16:creationId xmlns:a16="http://schemas.microsoft.com/office/drawing/2014/main" id="{22D0D3D8-B94B-4800-83C2-E03D7C55D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3" name="텍스트 개체 틀 7">
            <a:extLst>
              <a:ext uri="{FF2B5EF4-FFF2-40B4-BE49-F238E27FC236}">
                <a16:creationId xmlns:a16="http://schemas.microsoft.com/office/drawing/2014/main" id="{0087AEFB-B614-4D9E-A6B2-9A5354840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4" name="텍스트 개체 틀 7">
            <a:extLst>
              <a:ext uri="{FF2B5EF4-FFF2-40B4-BE49-F238E27FC236}">
                <a16:creationId xmlns:a16="http://schemas.microsoft.com/office/drawing/2014/main" id="{5D745A9F-D651-4493-8378-C45AFEB3F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5" name="텍스트 개체 틀 7">
            <a:extLst>
              <a:ext uri="{FF2B5EF4-FFF2-40B4-BE49-F238E27FC236}">
                <a16:creationId xmlns:a16="http://schemas.microsoft.com/office/drawing/2014/main" id="{DB51E72C-2330-4F8A-8F56-7DFD7C8F6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7" name="텍스트 개체 틀 7">
            <a:extLst>
              <a:ext uri="{FF2B5EF4-FFF2-40B4-BE49-F238E27FC236}">
                <a16:creationId xmlns:a16="http://schemas.microsoft.com/office/drawing/2014/main" id="{B6C4D071-665E-4D6B-B866-18453E79C6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8" name="텍스트 개체 틀 7">
            <a:extLst>
              <a:ext uri="{FF2B5EF4-FFF2-40B4-BE49-F238E27FC236}">
                <a16:creationId xmlns:a16="http://schemas.microsoft.com/office/drawing/2014/main" id="{4B456AFC-442D-40C0-B26D-C34C3AC58D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69" name="텍스트 개체 틀 7">
            <a:extLst>
              <a:ext uri="{FF2B5EF4-FFF2-40B4-BE49-F238E27FC236}">
                <a16:creationId xmlns:a16="http://schemas.microsoft.com/office/drawing/2014/main" id="{D4FF6BB3-C761-4B20-88A9-4C8FB5C8149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70" name="텍스트 개체 틀 7">
            <a:extLst>
              <a:ext uri="{FF2B5EF4-FFF2-40B4-BE49-F238E27FC236}">
                <a16:creationId xmlns:a16="http://schemas.microsoft.com/office/drawing/2014/main" id="{6E2B4C30-A2B4-4252-B459-03B2D9A627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71" name="텍스트 개체 틀 7">
            <a:extLst>
              <a:ext uri="{FF2B5EF4-FFF2-40B4-BE49-F238E27FC236}">
                <a16:creationId xmlns:a16="http://schemas.microsoft.com/office/drawing/2014/main" id="{31EA8C32-A744-42EE-8C77-9CE25E7F19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72" name="텍스트 개체 틀 7">
            <a:extLst>
              <a:ext uri="{FF2B5EF4-FFF2-40B4-BE49-F238E27FC236}">
                <a16:creationId xmlns:a16="http://schemas.microsoft.com/office/drawing/2014/main" id="{775E73C2-8E2B-4AFD-9B86-F0A4823214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  <p:sp>
        <p:nvSpPr>
          <p:cNvPr id="73" name="텍스트 개체 틀 7">
            <a:extLst>
              <a:ext uri="{FF2B5EF4-FFF2-40B4-BE49-F238E27FC236}">
                <a16:creationId xmlns:a16="http://schemas.microsoft.com/office/drawing/2014/main" id="{20323DBF-F25B-4FD7-B467-CF6AFDCCF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r>
              <a:rPr lang="en-US" altLang="ko-KR" noProof="0"/>
              <a:t>, </a:t>
            </a:r>
            <a:r>
              <a:rPr lang="ko-KR" altLang="en-US" noProof="0"/>
              <a:t>성</a:t>
            </a:r>
          </a:p>
        </p:txBody>
      </p:sp>
    </p:spTree>
    <p:extLst>
      <p:ext uri="{BB962C8B-B14F-4D97-AF65-F5344CB8AC3E}">
        <p14:creationId xmlns:p14="http://schemas.microsoft.com/office/powerpoint/2010/main" val="1431874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theme" Target="../theme/theme1.xml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 descr="잔디">
            <a:extLst>
              <a:ext uri="{FF2B5EF4-FFF2-40B4-BE49-F238E27FC236}">
                <a16:creationId xmlns:a16="http://schemas.microsoft.com/office/drawing/2014/main" id="{6F0421CE-F662-2B42-9722-C478D2FE60E5}"/>
              </a:ext>
            </a:extLst>
          </p:cNvPr>
          <p:cNvGrpSpPr/>
          <p:nvPr userDrawn="1"/>
        </p:nvGrpSpPr>
        <p:grpSpPr>
          <a:xfrm>
            <a:off x="-4187" y="5028443"/>
            <a:ext cx="12318147" cy="1141065"/>
            <a:chOff x="-4187" y="4889581"/>
            <a:chExt cx="12318147" cy="1380689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852DF809-B924-1945-9906-0B4439B81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1076064">
              <a:off x="-4187" y="4889581"/>
              <a:ext cx="6364818" cy="1380689"/>
            </a:xfrm>
            <a:prstGeom prst="rect">
              <a:avLst/>
            </a:prstGeom>
          </p:spPr>
        </p:pic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BA28E052-B6C3-374C-95C3-C152542A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23936" flipH="1">
              <a:off x="5949142" y="4889581"/>
              <a:ext cx="6364818" cy="1380688"/>
            </a:xfrm>
            <a:prstGeom prst="rect">
              <a:avLst/>
            </a:prstGeom>
          </p:spPr>
        </p:pic>
      </p:grpSp>
      <p:sp>
        <p:nvSpPr>
          <p:cNvPr id="11" name="자유형(F) 10">
            <a:extLst>
              <a:ext uri="{FF2B5EF4-FFF2-40B4-BE49-F238E27FC236}">
                <a16:creationId xmlns:a16="http://schemas.microsoft.com/office/drawing/2014/main" id="{BED60887-B706-A740-9391-6F8C91088087}"/>
              </a:ext>
            </a:extLst>
          </p:cNvPr>
          <p:cNvSpPr/>
          <p:nvPr userDrawn="1"/>
        </p:nvSpPr>
        <p:spPr>
          <a:xfrm>
            <a:off x="291830" y="5584974"/>
            <a:ext cx="11712102" cy="1273026"/>
          </a:xfrm>
          <a:custGeom>
            <a:avLst/>
            <a:gdLst>
              <a:gd name="connsiteX0" fmla="*/ 6103932 w 12207864"/>
              <a:gd name="connsiteY0" fmla="*/ 0 h 1492749"/>
              <a:gd name="connsiteX1" fmla="*/ 12199421 w 12207864"/>
              <a:gd name="connsiteY1" fmla="*/ 1478677 h 1492749"/>
              <a:gd name="connsiteX2" fmla="*/ 12207864 w 12207864"/>
              <a:gd name="connsiteY2" fmla="*/ 1492749 h 1492749"/>
              <a:gd name="connsiteX3" fmla="*/ 0 w 12207864"/>
              <a:gd name="connsiteY3" fmla="*/ 1492749 h 1492749"/>
              <a:gd name="connsiteX4" fmla="*/ 8443 w 12207864"/>
              <a:gd name="connsiteY4" fmla="*/ 1478677 h 1492749"/>
              <a:gd name="connsiteX5" fmla="*/ 6103932 w 12207864"/>
              <a:gd name="connsiteY5" fmla="*/ 0 h 149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864" h="1492749">
                <a:moveTo>
                  <a:pt x="6103932" y="0"/>
                </a:moveTo>
                <a:cubicBezTo>
                  <a:pt x="9110658" y="0"/>
                  <a:pt x="11619253" y="634797"/>
                  <a:pt x="12199421" y="1478677"/>
                </a:cubicBezTo>
                <a:lnTo>
                  <a:pt x="12207864" y="1492749"/>
                </a:lnTo>
                <a:lnTo>
                  <a:pt x="0" y="1492749"/>
                </a:lnTo>
                <a:lnTo>
                  <a:pt x="8443" y="1478677"/>
                </a:lnTo>
                <a:cubicBezTo>
                  <a:pt x="588611" y="634797"/>
                  <a:pt x="3097206" y="0"/>
                  <a:pt x="6103932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1ABDE3C-4934-524C-953C-0B772DD96BE5}"/>
              </a:ext>
            </a:extLst>
          </p:cNvPr>
          <p:cNvGrpSpPr/>
          <p:nvPr userDrawn="1"/>
        </p:nvGrpSpPr>
        <p:grpSpPr>
          <a:xfrm flipH="1">
            <a:off x="3668370" y="2448727"/>
            <a:ext cx="1382730" cy="1107137"/>
            <a:chOff x="7322663" y="2685869"/>
            <a:chExt cx="1547767" cy="1239281"/>
          </a:xfrm>
        </p:grpSpPr>
        <p:sp>
          <p:nvSpPr>
            <p:cNvPr id="13" name="호 12">
              <a:extLst>
                <a:ext uri="{FF2B5EF4-FFF2-40B4-BE49-F238E27FC236}">
                  <a16:creationId xmlns:a16="http://schemas.microsoft.com/office/drawing/2014/main" id="{162E81B1-D9E4-0D41-A456-E3ABB194DA6B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호 13">
              <a:extLst>
                <a:ext uri="{FF2B5EF4-FFF2-40B4-BE49-F238E27FC236}">
                  <a16:creationId xmlns:a16="http://schemas.microsoft.com/office/drawing/2014/main" id="{B02198D3-1636-3843-9B9E-CB03AC92417A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9AC5665-C879-F04B-9964-CD16F8EFE7FC}"/>
              </a:ext>
            </a:extLst>
          </p:cNvPr>
          <p:cNvGrpSpPr/>
          <p:nvPr userDrawn="1"/>
        </p:nvGrpSpPr>
        <p:grpSpPr>
          <a:xfrm>
            <a:off x="7131505" y="2448727"/>
            <a:ext cx="1382730" cy="1107137"/>
            <a:chOff x="7322663" y="2685869"/>
            <a:chExt cx="1547767" cy="1239281"/>
          </a:xfrm>
        </p:grpSpPr>
        <p:sp>
          <p:nvSpPr>
            <p:cNvPr id="16" name="호 15">
              <a:extLst>
                <a:ext uri="{FF2B5EF4-FFF2-40B4-BE49-F238E27FC236}">
                  <a16:creationId xmlns:a16="http://schemas.microsoft.com/office/drawing/2014/main" id="{B0F716C0-A185-7A4B-A9D4-0EF04FD32219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호 16">
              <a:extLst>
                <a:ext uri="{FF2B5EF4-FFF2-40B4-BE49-F238E27FC236}">
                  <a16:creationId xmlns:a16="http://schemas.microsoft.com/office/drawing/2014/main" id="{F4EF8FC4-97A7-6F4D-9EE8-68F886FF76A1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8" name="그룹 17" descr="나뭇잎이 있는 나뭇가지">
            <a:extLst>
              <a:ext uri="{FF2B5EF4-FFF2-40B4-BE49-F238E27FC236}">
                <a16:creationId xmlns:a16="http://schemas.microsoft.com/office/drawing/2014/main" id="{CA0F2FFB-AAA8-454D-B14E-F3FA88BBDCF9}"/>
              </a:ext>
            </a:extLst>
          </p:cNvPr>
          <p:cNvGrpSpPr/>
          <p:nvPr userDrawn="1"/>
        </p:nvGrpSpPr>
        <p:grpSpPr>
          <a:xfrm flipH="1">
            <a:off x="6614563" y="94554"/>
            <a:ext cx="3865836" cy="5079242"/>
            <a:chOff x="1702898" y="-2298"/>
            <a:chExt cx="3865836" cy="5079242"/>
          </a:xfrm>
        </p:grpSpPr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id="{BC720FD4-6592-7441-B4FD-E30605987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id="{6E545BB3-FBC9-BF45-9DC0-065109FD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id="{2B448F81-1AE9-C540-88A7-7DF02EBA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id="{DCFC9A9D-562A-1649-80D1-EE6F74448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D4828BB8-1739-8440-B0E7-D6ABC1AB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24" name="그래픽 23">
              <a:extLst>
                <a:ext uri="{FF2B5EF4-FFF2-40B4-BE49-F238E27FC236}">
                  <a16:creationId xmlns:a16="http://schemas.microsoft.com/office/drawing/2014/main" id="{01E4AB4F-496B-E548-B252-7CD56B34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25" name="그래픽 24">
              <a:extLst>
                <a:ext uri="{FF2B5EF4-FFF2-40B4-BE49-F238E27FC236}">
                  <a16:creationId xmlns:a16="http://schemas.microsoft.com/office/drawing/2014/main" id="{16EA781E-CFA9-064E-92CC-B60D95DF0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C9EED5A5-DED3-C64E-9D48-34530A43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FFEFDC52-4E6A-8047-BFB8-23B0DC21D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grpSp>
        <p:nvGrpSpPr>
          <p:cNvPr id="28" name="그룹 27" descr="나뭇잎이 있는 나뭇가지">
            <a:extLst>
              <a:ext uri="{FF2B5EF4-FFF2-40B4-BE49-F238E27FC236}">
                <a16:creationId xmlns:a16="http://schemas.microsoft.com/office/drawing/2014/main" id="{C6374749-DAB9-6C4C-BA87-791DA6E97D1E}"/>
              </a:ext>
            </a:extLst>
          </p:cNvPr>
          <p:cNvGrpSpPr/>
          <p:nvPr userDrawn="1"/>
        </p:nvGrpSpPr>
        <p:grpSpPr>
          <a:xfrm>
            <a:off x="1702898" y="94554"/>
            <a:ext cx="3865836" cy="5079242"/>
            <a:chOff x="1702898" y="-2298"/>
            <a:chExt cx="3865836" cy="507924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91CD6CA3-F5AB-EB46-99B1-4CE2D2A7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id="{DA55C312-DB39-2F49-A4F8-0B2BFE16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C90FC76F-94B3-2049-AC97-3246849A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5583EBDA-766B-5243-8134-B3D4382B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C8D4D4B9-0B55-3943-9783-71403D0A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34" name="그래픽 33">
              <a:extLst>
                <a:ext uri="{FF2B5EF4-FFF2-40B4-BE49-F238E27FC236}">
                  <a16:creationId xmlns:a16="http://schemas.microsoft.com/office/drawing/2014/main" id="{117CC073-A220-DE4F-8008-15DA67D80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FC84C985-A509-4042-924C-3A96E64CA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36" name="그래픽 35">
              <a:extLst>
                <a:ext uri="{FF2B5EF4-FFF2-40B4-BE49-F238E27FC236}">
                  <a16:creationId xmlns:a16="http://schemas.microsoft.com/office/drawing/2014/main" id="{0AF9B938-E96B-954D-8522-2784CD38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37" name="그래픽 36">
              <a:extLst>
                <a:ext uri="{FF2B5EF4-FFF2-40B4-BE49-F238E27FC236}">
                  <a16:creationId xmlns:a16="http://schemas.microsoft.com/office/drawing/2014/main" id="{9E8FE4E8-CFA4-E441-BD54-A1B848CB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pic>
        <p:nvPicPr>
          <p:cNvPr id="38" name="그래픽 37" descr="나무의 몸통">
            <a:extLst>
              <a:ext uri="{FF2B5EF4-FFF2-40B4-BE49-F238E27FC236}">
                <a16:creationId xmlns:a16="http://schemas.microsoft.com/office/drawing/2014/main" id="{A6F7C0FC-4CED-1F47-8A05-CDFF977971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5795" y="3759336"/>
            <a:ext cx="5362752" cy="3154559"/>
          </a:xfrm>
          <a:prstGeom prst="rect">
            <a:avLst/>
          </a:prstGeom>
        </p:spPr>
      </p:pic>
      <p:sp>
        <p:nvSpPr>
          <p:cNvPr id="50" name="호 49">
            <a:extLst>
              <a:ext uri="{FF2B5EF4-FFF2-40B4-BE49-F238E27FC236}">
                <a16:creationId xmlns:a16="http://schemas.microsoft.com/office/drawing/2014/main" id="{07B8F9A2-F1FA-094F-966D-FDAF93068F15}"/>
              </a:ext>
            </a:extLst>
          </p:cNvPr>
          <p:cNvSpPr/>
          <p:nvPr userDrawn="1"/>
        </p:nvSpPr>
        <p:spPr>
          <a:xfrm rot="8100000">
            <a:off x="5355387" y="1801093"/>
            <a:ext cx="1519689" cy="1519689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호 50">
            <a:extLst>
              <a:ext uri="{FF2B5EF4-FFF2-40B4-BE49-F238E27FC236}">
                <a16:creationId xmlns:a16="http://schemas.microsoft.com/office/drawing/2014/main" id="{9BDAE6C9-0FC1-BA45-8894-A2D0EB925EF0}"/>
              </a:ext>
            </a:extLst>
          </p:cNvPr>
          <p:cNvSpPr/>
          <p:nvPr userDrawn="1"/>
        </p:nvSpPr>
        <p:spPr>
          <a:xfrm rot="8100000">
            <a:off x="692659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호 51">
            <a:extLst>
              <a:ext uri="{FF2B5EF4-FFF2-40B4-BE49-F238E27FC236}">
                <a16:creationId xmlns:a16="http://schemas.microsoft.com/office/drawing/2014/main" id="{BB34D11A-B4B7-3C4E-B410-B16C2BB333B5}"/>
              </a:ext>
            </a:extLst>
          </p:cNvPr>
          <p:cNvSpPr/>
          <p:nvPr userDrawn="1"/>
        </p:nvSpPr>
        <p:spPr>
          <a:xfrm rot="8100000">
            <a:off x="490036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4" name="그래픽 53" descr="하트">
            <a:extLst>
              <a:ext uri="{FF2B5EF4-FFF2-40B4-BE49-F238E27FC236}">
                <a16:creationId xmlns:a16="http://schemas.microsoft.com/office/drawing/2014/main" id="{BD56128B-BF40-9943-A97F-75762114290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2309" y="2358830"/>
            <a:ext cx="914400" cy="914400"/>
          </a:xfrm>
          <a:prstGeom prst="rect">
            <a:avLst/>
          </a:prstGeom>
        </p:spPr>
      </p:pic>
      <p:grpSp>
        <p:nvGrpSpPr>
          <p:cNvPr id="55" name="그룹 54" descr="잔디">
            <a:extLst>
              <a:ext uri="{FF2B5EF4-FFF2-40B4-BE49-F238E27FC236}">
                <a16:creationId xmlns:a16="http://schemas.microsoft.com/office/drawing/2014/main" id="{3284BA97-1E28-A84C-BF91-4E8C011BA258}"/>
              </a:ext>
            </a:extLst>
          </p:cNvPr>
          <p:cNvGrpSpPr/>
          <p:nvPr userDrawn="1"/>
        </p:nvGrpSpPr>
        <p:grpSpPr>
          <a:xfrm>
            <a:off x="0" y="5421220"/>
            <a:ext cx="12278803" cy="1441448"/>
            <a:chOff x="0" y="5421220"/>
            <a:chExt cx="12278803" cy="1441448"/>
          </a:xfrm>
        </p:grpSpPr>
        <p:pic>
          <p:nvPicPr>
            <p:cNvPr id="56" name="그래픽 55">
              <a:extLst>
                <a:ext uri="{FF2B5EF4-FFF2-40B4-BE49-F238E27FC236}">
                  <a16:creationId xmlns:a16="http://schemas.microsoft.com/office/drawing/2014/main" id="{2356C295-099B-7F47-8CAB-EF8B13F5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0" y="5421220"/>
              <a:ext cx="6644919" cy="1441448"/>
            </a:xfrm>
            <a:prstGeom prst="rect">
              <a:avLst/>
            </a:prstGeom>
          </p:spPr>
        </p:pic>
        <p:pic>
          <p:nvPicPr>
            <p:cNvPr id="57" name="그래픽 56" descr="잔디">
              <a:extLst>
                <a:ext uri="{FF2B5EF4-FFF2-40B4-BE49-F238E27FC236}">
                  <a16:creationId xmlns:a16="http://schemas.microsoft.com/office/drawing/2014/main" id="{043E706D-19F5-5540-AA59-8F55C5AF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633884" y="5421220"/>
              <a:ext cx="6644919" cy="144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27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그림 개체 틀 77" descr="카메라를 보고 있는 중년 여성">
            <a:extLst>
              <a:ext uri="{FF2B5EF4-FFF2-40B4-BE49-F238E27FC236}">
                <a16:creationId xmlns:a16="http://schemas.microsoft.com/office/drawing/2014/main" id="{0096CC40-BB7E-244F-824D-1134C5276961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16" name="그림 개체 틀 115" descr="카메라를 보고 있는 나이든 남성 ">
            <a:extLst>
              <a:ext uri="{FF2B5EF4-FFF2-40B4-BE49-F238E27FC236}">
                <a16:creationId xmlns:a16="http://schemas.microsoft.com/office/drawing/2014/main" id="{A21B7C64-AAE1-474E-818C-2E391E83866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8" name="그림 개체 틀 87" descr="노란색 셔츠를 입은 중년 남성">
            <a:extLst>
              <a:ext uri="{FF2B5EF4-FFF2-40B4-BE49-F238E27FC236}">
                <a16:creationId xmlns:a16="http://schemas.microsoft.com/office/drawing/2014/main" id="{1ACE478D-844F-6E4B-8303-2657EF7B855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/>
        </p:blipFill>
        <p:spPr/>
      </p:pic>
      <p:pic>
        <p:nvPicPr>
          <p:cNvPr id="76" name="그림 개체 틀 75" descr="카메라를 보고 있는 중년 여성">
            <a:extLst>
              <a:ext uri="{FF2B5EF4-FFF2-40B4-BE49-F238E27FC236}">
                <a16:creationId xmlns:a16="http://schemas.microsoft.com/office/drawing/2014/main" id="{C912B4AB-305C-9F48-A52D-2D0271A885D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" b="115"/>
          <a:stretch/>
        </p:blipFill>
        <p:spPr/>
      </p:pic>
      <p:pic>
        <p:nvPicPr>
          <p:cNvPr id="68" name="그림 개체 틀 67" descr="카메라를 보고 있는 나이든 여성">
            <a:extLst>
              <a:ext uri="{FF2B5EF4-FFF2-40B4-BE49-F238E27FC236}">
                <a16:creationId xmlns:a16="http://schemas.microsoft.com/office/drawing/2014/main" id="{1B8B3801-0404-4E4E-9168-966A4A54E80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6" name="그림 개체 틀 125" descr="파란 셔츠를 입은 여성&#10;&#10;">
            <a:extLst>
              <a:ext uri="{FF2B5EF4-FFF2-40B4-BE49-F238E27FC236}">
                <a16:creationId xmlns:a16="http://schemas.microsoft.com/office/drawing/2014/main" id="{8A0702AC-809F-5041-AD02-35DEE5E691F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" b="115"/>
          <a:stretch/>
        </p:blipFill>
        <p:spPr/>
      </p:pic>
      <p:pic>
        <p:nvPicPr>
          <p:cNvPr id="74" name="그림 개체 틀 73" descr="카메라를 보고 있는 나이든 여성">
            <a:extLst>
              <a:ext uri="{FF2B5EF4-FFF2-40B4-BE49-F238E27FC236}">
                <a16:creationId xmlns:a16="http://schemas.microsoft.com/office/drawing/2014/main" id="{B08466E9-EEA5-024D-B66D-C2D601950FB1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2" name="그림 개체 틀 81" descr="카메라를 보고 있는 나이든 남성">
            <a:extLst>
              <a:ext uri="{FF2B5EF4-FFF2-40B4-BE49-F238E27FC236}">
                <a16:creationId xmlns:a16="http://schemas.microsoft.com/office/drawing/2014/main" id="{4189DF4E-E87C-1F4F-8E2E-954A3C7CCD25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" r="115"/>
          <a:stretch/>
        </p:blipFill>
        <p:spPr/>
      </p:pic>
      <p:pic>
        <p:nvPicPr>
          <p:cNvPr id="128" name="그림 개체 틀 127" descr="카메라를 보고 있는 중년 여성">
            <a:extLst>
              <a:ext uri="{FF2B5EF4-FFF2-40B4-BE49-F238E27FC236}">
                <a16:creationId xmlns:a16="http://schemas.microsoft.com/office/drawing/2014/main" id="{47C1EAE5-581F-8B41-A711-A2002FD649D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0" name="그림 개체 틀 89" descr="카메라를 보고 있는 중년 여성">
            <a:extLst>
              <a:ext uri="{FF2B5EF4-FFF2-40B4-BE49-F238E27FC236}">
                <a16:creationId xmlns:a16="http://schemas.microsoft.com/office/drawing/2014/main" id="{2E322B26-E388-434E-AFE9-0EEE1A492DD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" r="115"/>
          <a:stretch/>
        </p:blipFill>
        <p:spPr/>
      </p:pic>
      <p:pic>
        <p:nvPicPr>
          <p:cNvPr id="110" name="그림 개체 틀 109" descr="카메라를 보고 있는 중년 남성">
            <a:extLst>
              <a:ext uri="{FF2B5EF4-FFF2-40B4-BE49-F238E27FC236}">
                <a16:creationId xmlns:a16="http://schemas.microsoft.com/office/drawing/2014/main" id="{3A84CD4D-8D6C-3148-8B14-8F8C10DED440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" r="115"/>
          <a:stretch/>
        </p:blipFill>
        <p:spPr/>
      </p:pic>
      <p:sp>
        <p:nvSpPr>
          <p:cNvPr id="140" name="제목 139">
            <a:extLst>
              <a:ext uri="{FF2B5EF4-FFF2-40B4-BE49-F238E27FC236}">
                <a16:creationId xmlns:a16="http://schemas.microsoft.com/office/drawing/2014/main" id="{B07BD10D-A5FC-453B-B98A-97AA8332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가계도</a:t>
            </a:r>
          </a:p>
        </p:txBody>
      </p:sp>
      <p:pic>
        <p:nvPicPr>
          <p:cNvPr id="104" name="그림 개체 틀 103" descr="카메라를 보고 있는 젊은 여성">
            <a:extLst>
              <a:ext uri="{FF2B5EF4-FFF2-40B4-BE49-F238E27FC236}">
                <a16:creationId xmlns:a16="http://schemas.microsoft.com/office/drawing/2014/main" id="{51D1C45A-6A61-874D-87B3-C3559D885FA3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5" r="1145"/>
          <a:stretch/>
        </p:blipFill>
        <p:spPr/>
      </p:pic>
      <p:pic>
        <p:nvPicPr>
          <p:cNvPr id="96" name="그림 개체 틀 95" descr="카메라를 보고 있는 젊은 여성">
            <a:extLst>
              <a:ext uri="{FF2B5EF4-FFF2-40B4-BE49-F238E27FC236}">
                <a16:creationId xmlns:a16="http://schemas.microsoft.com/office/drawing/2014/main" id="{A3595561-DCE9-9341-A829-B339AA332B37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8" name="그림 개체 틀 97" descr="카메라를 보고 있는 젊은 남성">
            <a:extLst>
              <a:ext uri="{FF2B5EF4-FFF2-40B4-BE49-F238E27FC236}">
                <a16:creationId xmlns:a16="http://schemas.microsoft.com/office/drawing/2014/main" id="{D202A1DD-0850-4F43-9B0A-8D8F9BA7D93A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" b="382"/>
          <a:stretch/>
        </p:blipFill>
        <p:spPr/>
      </p:pic>
      <p:pic>
        <p:nvPicPr>
          <p:cNvPr id="112" name="그림 개체 틀 111" descr="카메라를 보고 있는 젊은 남성">
            <a:extLst>
              <a:ext uri="{FF2B5EF4-FFF2-40B4-BE49-F238E27FC236}">
                <a16:creationId xmlns:a16="http://schemas.microsoft.com/office/drawing/2014/main" id="{72AC3F99-8B1B-CA41-8F7C-3DD2726831F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" b="382"/>
          <a:stretch/>
        </p:blipFill>
        <p:spPr/>
      </p:pic>
      <p:pic>
        <p:nvPicPr>
          <p:cNvPr id="114" name="그림 개체 틀 113" descr="팔을 들고 있는 젊은 여성">
            <a:extLst>
              <a:ext uri="{FF2B5EF4-FFF2-40B4-BE49-F238E27FC236}">
                <a16:creationId xmlns:a16="http://schemas.microsoft.com/office/drawing/2014/main" id="{19D3838C-F927-864B-9BA6-DE80B524C365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08" name="그림 개체 틀 107" descr="카메라를 보고 있는 젊은 여성">
            <a:extLst>
              <a:ext uri="{FF2B5EF4-FFF2-40B4-BE49-F238E27FC236}">
                <a16:creationId xmlns:a16="http://schemas.microsoft.com/office/drawing/2014/main" id="{300DDE1A-D1A7-B84F-9BA1-F0AE73120AA5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" r="495"/>
          <a:stretch/>
        </p:blipFill>
        <p:spPr/>
      </p:pic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13D278CE-70C7-2241-A38E-5552BBE3A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김진태</a:t>
            </a:r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25722CFF-F2B8-CE41-B11F-4C308FF9E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>
              <a:lnSpc>
                <a:spcPts val="600"/>
              </a:lnSpc>
              <a:spcBef>
                <a:spcPts val="1800"/>
              </a:spcBef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b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Hansson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텍스트 개체 틀 38">
            <a:extLst>
              <a:ext uri="{FF2B5EF4-FFF2-40B4-BE49-F238E27FC236}">
                <a16:creationId xmlns:a16="http://schemas.microsoft.com/office/drawing/2014/main" id="{8304ABF2-1EDB-0C4D-9EA2-6549D03CB6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정호 </a:t>
            </a:r>
            <a:b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Hansson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텍스트 개체 틀 39">
            <a:extLst>
              <a:ext uri="{FF2B5EF4-FFF2-40B4-BE49-F238E27FC236}">
                <a16:creationId xmlns:a16="http://schemas.microsoft.com/office/drawing/2014/main" id="{8C0627DE-B70B-D541-8B5C-5A3758689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현기 </a:t>
            </a:r>
            <a:b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태영</a:t>
            </a:r>
          </a:p>
        </p:txBody>
      </p:sp>
      <p:sp>
        <p:nvSpPr>
          <p:cNvPr id="41" name="텍스트 개체 틀 40">
            <a:extLst>
              <a:ext uri="{FF2B5EF4-FFF2-40B4-BE49-F238E27FC236}">
                <a16:creationId xmlns:a16="http://schemas.microsoft.com/office/drawing/2014/main" id="{B81FF7FA-D59B-CA46-9665-409E404A3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이민서</a:t>
            </a:r>
          </a:p>
        </p:txBody>
      </p:sp>
      <p:sp>
        <p:nvSpPr>
          <p:cNvPr id="42" name="텍스트 개체 틀 41">
            <a:extLst>
              <a:ext uri="{FF2B5EF4-FFF2-40B4-BE49-F238E27FC236}">
                <a16:creationId xmlns:a16="http://schemas.microsoft.com/office/drawing/2014/main" id="{0D19E550-02B7-9843-86A5-4BF71D4C1A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유현기</a:t>
            </a:r>
          </a:p>
        </p:txBody>
      </p:sp>
      <p:sp>
        <p:nvSpPr>
          <p:cNvPr id="43" name="텍스트 개체 틀 42">
            <a:extLst>
              <a:ext uri="{FF2B5EF4-FFF2-40B4-BE49-F238E27FC236}">
                <a16:creationId xmlns:a16="http://schemas.microsoft.com/office/drawing/2014/main" id="{958EDBB5-D1AE-0F4A-91BA-CC9C11CBAC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>
              <a:lnSpc>
                <a:spcPts val="600"/>
              </a:lnSpc>
              <a:spcBef>
                <a:spcPts val="1800"/>
              </a:spcBef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b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Hansson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텍스트 개체 틀 43">
            <a:extLst>
              <a:ext uri="{FF2B5EF4-FFF2-40B4-BE49-F238E27FC236}">
                <a16:creationId xmlns:a16="http://schemas.microsoft.com/office/drawing/2014/main" id="{3467541C-387C-1549-B21C-999820CC01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정호 </a:t>
            </a:r>
            <a:b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Hansson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텍스트 개체 틀 44">
            <a:extLst>
              <a:ext uri="{FF2B5EF4-FFF2-40B4-BE49-F238E27FC236}">
                <a16:creationId xmlns:a16="http://schemas.microsoft.com/office/drawing/2014/main" id="{9008FBF5-1993-8E42-85FE-DCAD7CB9CC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성우</a:t>
            </a:r>
            <a:b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김</a:t>
            </a:r>
          </a:p>
        </p:txBody>
      </p:sp>
      <p:sp>
        <p:nvSpPr>
          <p:cNvPr id="46" name="텍스트 개체 틀 45">
            <a:extLst>
              <a:ext uri="{FF2B5EF4-FFF2-40B4-BE49-F238E27FC236}">
                <a16:creationId xmlns:a16="http://schemas.microsoft.com/office/drawing/2014/main" id="{8362EEFD-FA35-4740-809E-3124E8AA9C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하나 </a:t>
            </a:r>
            <a:b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최</a:t>
            </a:r>
          </a:p>
        </p:txBody>
      </p:sp>
      <p:sp>
        <p:nvSpPr>
          <p:cNvPr id="47" name="텍스트 개체 틀 46">
            <a:extLst>
              <a:ext uri="{FF2B5EF4-FFF2-40B4-BE49-F238E27FC236}">
                <a16:creationId xmlns:a16="http://schemas.microsoft.com/office/drawing/2014/main" id="{2ACAD5B0-D41A-8E40-B75A-8246E4B256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강서연</a:t>
            </a:r>
          </a:p>
        </p:txBody>
      </p:sp>
      <p:sp>
        <p:nvSpPr>
          <p:cNvPr id="51" name="텍스트 개체 틀 50">
            <a:extLst>
              <a:ext uri="{FF2B5EF4-FFF2-40B4-BE49-F238E27FC236}">
                <a16:creationId xmlns:a16="http://schemas.microsoft.com/office/drawing/2014/main" id="{5F660A29-C0A3-1D4B-A380-4E8B1B4611D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현기 </a:t>
            </a:r>
            <a:b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태영</a:t>
            </a:r>
          </a:p>
        </p:txBody>
      </p:sp>
      <p:sp>
        <p:nvSpPr>
          <p:cNvPr id="53" name="텍스트 개체 틀 52">
            <a:extLst>
              <a:ext uri="{FF2B5EF4-FFF2-40B4-BE49-F238E27FC236}">
                <a16:creationId xmlns:a16="http://schemas.microsoft.com/office/drawing/2014/main" id="{0EDA6E88-B812-A444-A217-DFA2138D06E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이민서</a:t>
            </a:r>
          </a:p>
        </p:txBody>
      </p:sp>
      <p:sp>
        <p:nvSpPr>
          <p:cNvPr id="58" name="텍스트 개체 틀 57">
            <a:extLst>
              <a:ext uri="{FF2B5EF4-FFF2-40B4-BE49-F238E27FC236}">
                <a16:creationId xmlns:a16="http://schemas.microsoft.com/office/drawing/2014/main" id="{B370CD3D-1EFF-334F-A335-6BE2A946FA8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김성우</a:t>
            </a:r>
          </a:p>
        </p:txBody>
      </p:sp>
      <p:sp>
        <p:nvSpPr>
          <p:cNvPr id="59" name="텍스트 개체 틀 58">
            <a:extLst>
              <a:ext uri="{FF2B5EF4-FFF2-40B4-BE49-F238E27FC236}">
                <a16:creationId xmlns:a16="http://schemas.microsoft.com/office/drawing/2014/main" id="{00CC811B-7399-D640-8A35-4ACD5ACBC8D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강성우</a:t>
            </a:r>
          </a:p>
        </p:txBody>
      </p:sp>
      <p:sp>
        <p:nvSpPr>
          <p:cNvPr id="60" name="텍스트 개체 틀 59">
            <a:extLst>
              <a:ext uri="{FF2B5EF4-FFF2-40B4-BE49-F238E27FC236}">
                <a16:creationId xmlns:a16="http://schemas.microsoft.com/office/drawing/2014/main" id="{9B3673CA-21C6-7C4E-995E-401892CA7FD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>
              <a:lnSpc>
                <a:spcPts val="600"/>
              </a:lnSpc>
              <a:spcBef>
                <a:spcPts val="1800"/>
              </a:spcBef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b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Hansson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0F39ED1-8C2B-424E-8318-EEE5489C39B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>
              <a:lnSpc>
                <a:spcPts val="600"/>
              </a:lnSpc>
              <a:spcBef>
                <a:spcPts val="1800"/>
              </a:spcBef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b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Hansson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222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 descr="그림 개체 틀">
            <a:extLst>
              <a:ext uri="{FF2B5EF4-FFF2-40B4-BE49-F238E27FC236}">
                <a16:creationId xmlns:a16="http://schemas.microsoft.com/office/drawing/2014/main" id="{1232A156-D704-514C-8688-987B74BDF04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3" name="그림 개체 틀 2" descr="그림 개체 틀">
            <a:extLst>
              <a:ext uri="{FF2B5EF4-FFF2-40B4-BE49-F238E27FC236}">
                <a16:creationId xmlns:a16="http://schemas.microsoft.com/office/drawing/2014/main" id="{3E94FDA9-6764-7849-9041-E727D0B4B3C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4" name="그림 개체 틀 3" descr="그림 개체 틀">
            <a:extLst>
              <a:ext uri="{FF2B5EF4-FFF2-40B4-BE49-F238E27FC236}">
                <a16:creationId xmlns:a16="http://schemas.microsoft.com/office/drawing/2014/main" id="{679952E0-CC42-BC41-9C90-1B1E881D36A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" name="그림 개체 틀 4" descr="그림 개체 틀">
            <a:extLst>
              <a:ext uri="{FF2B5EF4-FFF2-40B4-BE49-F238E27FC236}">
                <a16:creationId xmlns:a16="http://schemas.microsoft.com/office/drawing/2014/main" id="{68458599-9931-2142-B658-122D6816FE5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6" name="그림 개체 틀 5" descr="그림 개체 틀">
            <a:extLst>
              <a:ext uri="{FF2B5EF4-FFF2-40B4-BE49-F238E27FC236}">
                <a16:creationId xmlns:a16="http://schemas.microsoft.com/office/drawing/2014/main" id="{9E79537F-B6FE-2D46-B6AE-FC08F35300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" name="그림 개체 틀 6" descr="그림 개체 틀">
            <a:extLst>
              <a:ext uri="{FF2B5EF4-FFF2-40B4-BE49-F238E27FC236}">
                <a16:creationId xmlns:a16="http://schemas.microsoft.com/office/drawing/2014/main" id="{596649B9-1635-5B4B-9E34-55F2529C692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8" name="그림 개체 틀 7" descr="그림 개체 틀">
            <a:extLst>
              <a:ext uri="{FF2B5EF4-FFF2-40B4-BE49-F238E27FC236}">
                <a16:creationId xmlns:a16="http://schemas.microsoft.com/office/drawing/2014/main" id="{C1E7121B-E500-E349-9AFE-F95F2E3B359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9" name="그림 개체 틀 8" descr="그림 개체 틀">
            <a:extLst>
              <a:ext uri="{FF2B5EF4-FFF2-40B4-BE49-F238E27FC236}">
                <a16:creationId xmlns:a16="http://schemas.microsoft.com/office/drawing/2014/main" id="{F9B66D80-E4E2-D84E-BF14-8F9781FC4CD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0" name="그림 개체 틀 9" descr="그림 개체 틀">
            <a:extLst>
              <a:ext uri="{FF2B5EF4-FFF2-40B4-BE49-F238E27FC236}">
                <a16:creationId xmlns:a16="http://schemas.microsoft.com/office/drawing/2014/main" id="{F7D738B1-8740-E948-8F84-C210BF20371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1" name="그림 개체 틀 10" descr="그림 개체 틀">
            <a:extLst>
              <a:ext uri="{FF2B5EF4-FFF2-40B4-BE49-F238E27FC236}">
                <a16:creationId xmlns:a16="http://schemas.microsoft.com/office/drawing/2014/main" id="{5EFB1576-D841-8C42-A772-B4712A59F5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2" name="그림 개체 틀 11" descr="그림 개체 틀">
            <a:extLst>
              <a:ext uri="{FF2B5EF4-FFF2-40B4-BE49-F238E27FC236}">
                <a16:creationId xmlns:a16="http://schemas.microsoft.com/office/drawing/2014/main" id="{69AC08D0-6418-FE4B-AC2E-A5368A4A989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3" name="제목 12">
            <a:extLst>
              <a:ext uri="{FF2B5EF4-FFF2-40B4-BE49-F238E27FC236}">
                <a16:creationId xmlns:a16="http://schemas.microsoft.com/office/drawing/2014/main" id="{F6F6B0C4-984D-534C-8D56-F225F726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가계도</a:t>
            </a:r>
            <a:r>
              <a:rPr lang="en-US" altLang="ko-KR"/>
              <a:t>2</a:t>
            </a:r>
          </a:p>
        </p:txBody>
      </p:sp>
      <p:sp>
        <p:nvSpPr>
          <p:cNvPr id="14" name="그림 개체 틀 13" descr="그림 개체 틀">
            <a:extLst>
              <a:ext uri="{FF2B5EF4-FFF2-40B4-BE49-F238E27FC236}">
                <a16:creationId xmlns:a16="http://schemas.microsoft.com/office/drawing/2014/main" id="{8D476EEA-8B61-C843-B4EE-82CD7237727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5" name="그림 개체 틀 14" descr="그림 개체 틀">
            <a:extLst>
              <a:ext uri="{FF2B5EF4-FFF2-40B4-BE49-F238E27FC236}">
                <a16:creationId xmlns:a16="http://schemas.microsoft.com/office/drawing/2014/main" id="{D926E241-8A6A-334C-9AB7-50D2F1711C4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6" name="그림 개체 틀 15" descr="그림 개체 틀">
            <a:extLst>
              <a:ext uri="{FF2B5EF4-FFF2-40B4-BE49-F238E27FC236}">
                <a16:creationId xmlns:a16="http://schemas.microsoft.com/office/drawing/2014/main" id="{F4BBA8DC-D287-7A47-B198-F1E35E7A081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17" name="그림 개체 틀 16" descr="그림 개체 틀">
            <a:extLst>
              <a:ext uri="{FF2B5EF4-FFF2-40B4-BE49-F238E27FC236}">
                <a16:creationId xmlns:a16="http://schemas.microsoft.com/office/drawing/2014/main" id="{3C3D8B4B-15EA-DE4B-9D8E-EB584118137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8" name="그림 개체 틀 17" descr="그림 개체 틀">
            <a:extLst>
              <a:ext uri="{FF2B5EF4-FFF2-40B4-BE49-F238E27FC236}">
                <a16:creationId xmlns:a16="http://schemas.microsoft.com/office/drawing/2014/main" id="{00B9B70E-B24A-D544-B619-09D69A1D611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9" name="그림 개체 틀 18" descr="그림 개체 틀">
            <a:extLst>
              <a:ext uri="{FF2B5EF4-FFF2-40B4-BE49-F238E27FC236}">
                <a16:creationId xmlns:a16="http://schemas.microsoft.com/office/drawing/2014/main" id="{9E542018-625D-334F-891E-D9F65ED8692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9A03983F-A49D-7E4E-BD5E-341FF5050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5E422012-357F-AB44-8BF4-09A3CD00F1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8E23CBE2-D7FB-E143-9EBA-5E0C1E3772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8BAE2212-5CB6-6F40-89A9-43E6CD4E4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CB5A52DC-B04F-AF46-A258-E6F83E9FC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204AB470-94B0-514D-B33F-7812ABC568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E307C6E1-590F-FA45-96E2-5BBB2893DC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94925871-150F-AE4A-A897-B57962579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38689CFE-A1B9-D946-BA5E-6307FC771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A8B01213-146A-2744-8EF2-7E79496CF5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0B236EE-D61B-C14F-A8FF-E9D0177BB9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31" name="텍스트 개체 틀 30" descr="그림 개체 틀">
            <a:extLst>
              <a:ext uri="{FF2B5EF4-FFF2-40B4-BE49-F238E27FC236}">
                <a16:creationId xmlns:a16="http://schemas.microsoft.com/office/drawing/2014/main" id="{121A9DF6-F042-F449-A5A3-A6F05B5251C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32" name="텍스트 개체 틀 31">
            <a:extLst>
              <a:ext uri="{FF2B5EF4-FFF2-40B4-BE49-F238E27FC236}">
                <a16:creationId xmlns:a16="http://schemas.microsoft.com/office/drawing/2014/main" id="{F2E62238-6144-E846-AD76-324B1C1877C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33" name="텍스트 개체 틀 32">
            <a:extLst>
              <a:ext uri="{FF2B5EF4-FFF2-40B4-BE49-F238E27FC236}">
                <a16:creationId xmlns:a16="http://schemas.microsoft.com/office/drawing/2014/main" id="{E4BCCB04-783A-F445-88E5-46EAC84ED6D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34" name="텍스트 개체 틀 33">
            <a:extLst>
              <a:ext uri="{FF2B5EF4-FFF2-40B4-BE49-F238E27FC236}">
                <a16:creationId xmlns:a16="http://schemas.microsoft.com/office/drawing/2014/main" id="{F006D4EE-C5F1-374F-AD80-657E7B52962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B1FFE056-918D-5640-B706-2FFD77AF9D2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36" name="텍스트 개체 틀 35">
            <a:extLst>
              <a:ext uri="{FF2B5EF4-FFF2-40B4-BE49-F238E27FC236}">
                <a16:creationId xmlns:a16="http://schemas.microsoft.com/office/drawing/2014/main" id="{4B44A93C-BAB4-664E-8EC4-64C7598C751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52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Family Tre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C53F"/>
      </a:accent1>
      <a:accent2>
        <a:srgbClr val="1C5E3E"/>
      </a:accent2>
      <a:accent3>
        <a:srgbClr val="5F3912"/>
      </a:accent3>
      <a:accent4>
        <a:srgbClr val="FE485C"/>
      </a:accent4>
      <a:accent5>
        <a:srgbClr val="EEEEEE"/>
      </a:accent5>
      <a:accent6>
        <a:srgbClr val="FED42F"/>
      </a:accent6>
      <a:hlink>
        <a:srgbClr val="0563C1"/>
      </a:hlink>
      <a:folHlink>
        <a:srgbClr val="954F72"/>
      </a:folHlink>
    </a:clrScheme>
    <a:fontScheme name="Custom 73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233613_TF55579078_Win32" id="{573946CA-FBCF-44A9-A761-C486E045234F}" vid="{D8F4AD8E-B5C9-4AEB-BFB6-CD672CEE063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FD2637-FD2F-437E-BEF3-AEB329B35A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DB864-F484-4C02-BDFF-7E415DF18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EEDFB7-C5FC-4461-AD23-E10D5BD00E2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테마</Template>
  <TotalTime>0</TotalTime>
  <Words>50</Words>
  <Application>Microsoft Macintosh PowerPoint</Application>
  <PresentationFormat>와이드스크린</PresentationFormat>
  <Paragraphs>21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가계도</vt:lpstr>
      <vt:lpstr>가계도2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가계도</dc:title>
  <dc:creator>이수진</dc:creator>
  <cp:lastModifiedBy>이수진</cp:lastModifiedBy>
  <cp:revision>1</cp:revision>
  <dcterms:created xsi:type="dcterms:W3CDTF">2023-12-04T13:00:28Z</dcterms:created>
  <dcterms:modified xsi:type="dcterms:W3CDTF">2023-12-04T13:00:38Z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